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0" roundtripDataSignature="AMtx7mjcQIGIaDPF1nXUfDpaFAvbn3gk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">
  <p:cSld name="Section Break">
    <p:bg>
      <p:bgPr>
        <a:solidFill>
          <a:schemeClr val="accen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9"/>
          <p:cNvSpPr txBox="1"/>
          <p:nvPr>
            <p:ph idx="1" type="body"/>
          </p:nvPr>
        </p:nvSpPr>
        <p:spPr>
          <a:xfrm>
            <a:off x="2773045" y="2426610"/>
            <a:ext cx="2378075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sz="8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29"/>
          <p:cNvSpPr txBox="1"/>
          <p:nvPr>
            <p:ph type="title"/>
          </p:nvPr>
        </p:nvSpPr>
        <p:spPr>
          <a:xfrm>
            <a:off x="3037155" y="2714986"/>
            <a:ext cx="6674802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  <a:defRPr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accen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9"/>
          <p:cNvSpPr txBox="1"/>
          <p:nvPr>
            <p:ph idx="1" type="body"/>
          </p:nvPr>
        </p:nvSpPr>
        <p:spPr>
          <a:xfrm>
            <a:off x="1028700" y="5078187"/>
            <a:ext cx="3222058" cy="9646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1400"/>
              <a:buNone/>
              <a:defRPr sz="1400">
                <a:solidFill>
                  <a:srgbClr val="5A695E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400"/>
              <a:buNone/>
              <a:defRPr sz="1400">
                <a:solidFill>
                  <a:srgbClr val="555555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400"/>
              <a:buNone/>
              <a:defRPr sz="1400">
                <a:solidFill>
                  <a:srgbClr val="555555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400"/>
              <a:buNone/>
              <a:defRPr sz="1400">
                <a:solidFill>
                  <a:srgbClr val="555555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400"/>
              <a:buNone/>
              <a:defRPr sz="1400">
                <a:solidFill>
                  <a:srgbClr val="555555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39"/>
          <p:cNvSpPr/>
          <p:nvPr>
            <p:ph idx="2" type="pic"/>
          </p:nvPr>
        </p:nvSpPr>
        <p:spPr>
          <a:xfrm>
            <a:off x="6221413" y="0"/>
            <a:ext cx="4941887" cy="572611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6" name="Google Shape;96;p39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5A695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39"/>
          <p:cNvSpPr txBox="1"/>
          <p:nvPr>
            <p:ph type="title"/>
          </p:nvPr>
        </p:nvSpPr>
        <p:spPr>
          <a:xfrm>
            <a:off x="914513" y="876299"/>
            <a:ext cx="5181486" cy="2242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7200"/>
              <a:buFont typeface="Arial"/>
              <a:buNone/>
              <a:defRPr sz="7200"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bg>
      <p:bgPr>
        <a:solidFill>
          <a:schemeClr val="lt2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0"/>
          <p:cNvSpPr txBox="1"/>
          <p:nvPr>
            <p:ph idx="1" type="body"/>
          </p:nvPr>
        </p:nvSpPr>
        <p:spPr>
          <a:xfrm>
            <a:off x="7258050" y="2000250"/>
            <a:ext cx="4667250" cy="339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2000"/>
              <a:buNone/>
              <a:defRPr sz="2000">
                <a:solidFill>
                  <a:srgbClr val="5A695E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40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0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" name="Google Shape;102;p40"/>
          <p:cNvSpPr txBox="1"/>
          <p:nvPr>
            <p:ph type="title"/>
          </p:nvPr>
        </p:nvSpPr>
        <p:spPr>
          <a:xfrm>
            <a:off x="914513" y="876299"/>
            <a:ext cx="5181486" cy="2242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7200"/>
              <a:buFont typeface="Arial"/>
              <a:buNone/>
              <a:defRPr sz="7200"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3" name="Google Shape;103;p40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5A695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bg>
      <p:bgPr>
        <a:solidFill>
          <a:schemeClr val="accen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1"/>
          <p:cNvSpPr/>
          <p:nvPr>
            <p:ph idx="2" type="pic"/>
          </p:nvPr>
        </p:nvSpPr>
        <p:spPr>
          <a:xfrm>
            <a:off x="8847137" y="3862387"/>
            <a:ext cx="2316163" cy="2538413"/>
          </a:xfrm>
          <a:prstGeom prst="rect">
            <a:avLst/>
          </a:prstGeom>
          <a:noFill/>
          <a:ln>
            <a:noFill/>
          </a:ln>
        </p:spPr>
      </p:sp>
      <p:sp>
        <p:nvSpPr>
          <p:cNvPr id="106" name="Google Shape;106;p41"/>
          <p:cNvSpPr/>
          <p:nvPr>
            <p:ph idx="3" type="pic"/>
          </p:nvPr>
        </p:nvSpPr>
        <p:spPr>
          <a:xfrm>
            <a:off x="6210300" y="3854450"/>
            <a:ext cx="2316163" cy="2538413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41"/>
          <p:cNvSpPr/>
          <p:nvPr>
            <p:ph idx="4" type="pic"/>
          </p:nvPr>
        </p:nvSpPr>
        <p:spPr>
          <a:xfrm>
            <a:off x="6210300" y="465138"/>
            <a:ext cx="4953000" cy="3090862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41"/>
          <p:cNvSpPr txBox="1"/>
          <p:nvPr>
            <p:ph idx="1" type="body"/>
          </p:nvPr>
        </p:nvSpPr>
        <p:spPr>
          <a:xfrm>
            <a:off x="761917" y="517972"/>
            <a:ext cx="29565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41"/>
          <p:cNvSpPr txBox="1"/>
          <p:nvPr>
            <p:ph idx="5" type="body"/>
          </p:nvPr>
        </p:nvSpPr>
        <p:spPr>
          <a:xfrm>
            <a:off x="1040130" y="2009775"/>
            <a:ext cx="39243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1600"/>
              <a:buNone/>
              <a:defRPr sz="1600">
                <a:solidFill>
                  <a:srgbClr val="5A695E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2000"/>
              <a:buNone/>
              <a:defRPr sz="2000">
                <a:solidFill>
                  <a:srgbClr val="555555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800"/>
              <a:buNone/>
              <a:defRPr sz="1800">
                <a:solidFill>
                  <a:srgbClr val="555555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  <a:defRPr sz="1600">
                <a:solidFill>
                  <a:srgbClr val="555555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  <a:defRPr sz="1600">
                <a:solidFill>
                  <a:srgbClr val="555555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41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1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41"/>
          <p:cNvSpPr txBox="1"/>
          <p:nvPr>
            <p:ph type="title"/>
          </p:nvPr>
        </p:nvSpPr>
        <p:spPr>
          <a:xfrm>
            <a:off x="1028700" y="465137"/>
            <a:ext cx="3935647" cy="1340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  <a:defRPr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 and Graph">
  <p:cSld name="Chart and Graph">
    <p:bg>
      <p:bgPr>
        <a:solidFill>
          <a:schemeClr val="lt2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2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2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accen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3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3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9" name="Google Shape;119;p43"/>
          <p:cNvSpPr/>
          <p:nvPr>
            <p:ph idx="2" type="pic"/>
          </p:nvPr>
        </p:nvSpPr>
        <p:spPr>
          <a:xfrm>
            <a:off x="1022147" y="0"/>
            <a:ext cx="3938588" cy="6400800"/>
          </a:xfrm>
          <a:prstGeom prst="rect">
            <a:avLst/>
          </a:prstGeom>
          <a:noFill/>
          <a:ln>
            <a:noFill/>
          </a:ln>
        </p:spPr>
      </p:sp>
      <p:sp>
        <p:nvSpPr>
          <p:cNvPr id="120" name="Google Shape;120;p43"/>
          <p:cNvSpPr txBox="1"/>
          <p:nvPr>
            <p:ph type="title"/>
          </p:nvPr>
        </p:nvSpPr>
        <p:spPr>
          <a:xfrm>
            <a:off x="5947966" y="2105933"/>
            <a:ext cx="5297883" cy="2237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2000"/>
              <a:buFont typeface="Arial"/>
              <a:buNone/>
              <a:defRPr sz="2000"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bg>
      <p:bgPr>
        <a:solidFill>
          <a:schemeClr val="lt2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4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4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44"/>
          <p:cNvSpPr txBox="1"/>
          <p:nvPr>
            <p:ph idx="1" type="body"/>
          </p:nvPr>
        </p:nvSpPr>
        <p:spPr>
          <a:xfrm>
            <a:off x="854075" y="1625600"/>
            <a:ext cx="10499725" cy="4860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44"/>
          <p:cNvSpPr txBox="1"/>
          <p:nvPr>
            <p:ph type="title"/>
          </p:nvPr>
        </p:nvSpPr>
        <p:spPr>
          <a:xfrm>
            <a:off x="854074" y="122239"/>
            <a:ext cx="10499725" cy="1355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  <a:defRPr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bg>
      <p:bgPr>
        <a:solidFill>
          <a:schemeClr val="accent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5"/>
          <p:cNvSpPr txBox="1"/>
          <p:nvPr>
            <p:ph idx="1" type="body"/>
          </p:nvPr>
        </p:nvSpPr>
        <p:spPr>
          <a:xfrm>
            <a:off x="761917" y="517972"/>
            <a:ext cx="31089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sz="8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45"/>
          <p:cNvSpPr/>
          <p:nvPr>
            <p:ph idx="2" type="pic"/>
          </p:nvPr>
        </p:nvSpPr>
        <p:spPr>
          <a:xfrm>
            <a:off x="1036601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45"/>
          <p:cNvSpPr/>
          <p:nvPr>
            <p:ph idx="3" type="pic"/>
          </p:nvPr>
        </p:nvSpPr>
        <p:spPr>
          <a:xfrm>
            <a:off x="3101197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45"/>
          <p:cNvSpPr/>
          <p:nvPr>
            <p:ph idx="4" type="pic"/>
          </p:nvPr>
        </p:nvSpPr>
        <p:spPr>
          <a:xfrm>
            <a:off x="5166324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45"/>
          <p:cNvSpPr/>
          <p:nvPr>
            <p:ph idx="5" type="pic"/>
          </p:nvPr>
        </p:nvSpPr>
        <p:spPr>
          <a:xfrm>
            <a:off x="7239069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5"/>
          <p:cNvSpPr/>
          <p:nvPr>
            <p:ph idx="6" type="pic"/>
          </p:nvPr>
        </p:nvSpPr>
        <p:spPr>
          <a:xfrm>
            <a:off x="9296046" y="3552677"/>
            <a:ext cx="1874874" cy="2848123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45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5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45"/>
          <p:cNvSpPr txBox="1"/>
          <p:nvPr>
            <p:ph type="title"/>
          </p:nvPr>
        </p:nvSpPr>
        <p:spPr>
          <a:xfrm>
            <a:off x="1051560" y="651507"/>
            <a:ext cx="8991563" cy="100583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4400"/>
              <a:buFont typeface="Arial"/>
              <a:buNone/>
              <a:defRPr>
                <a:solidFill>
                  <a:srgbClr val="5A695E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5"/>
          <p:cNvSpPr txBox="1"/>
          <p:nvPr>
            <p:ph idx="7" type="body"/>
          </p:nvPr>
        </p:nvSpPr>
        <p:spPr>
          <a:xfrm>
            <a:off x="1036638" y="2717800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45"/>
          <p:cNvSpPr txBox="1"/>
          <p:nvPr>
            <p:ph idx="8" type="body"/>
          </p:nvPr>
        </p:nvSpPr>
        <p:spPr>
          <a:xfrm>
            <a:off x="308610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45"/>
          <p:cNvSpPr txBox="1"/>
          <p:nvPr>
            <p:ph idx="9" type="body"/>
          </p:nvPr>
        </p:nvSpPr>
        <p:spPr>
          <a:xfrm>
            <a:off x="514350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" name="Google Shape;139;p45"/>
          <p:cNvSpPr txBox="1"/>
          <p:nvPr>
            <p:ph idx="13" type="body"/>
          </p:nvPr>
        </p:nvSpPr>
        <p:spPr>
          <a:xfrm>
            <a:off x="723907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45"/>
          <p:cNvSpPr txBox="1"/>
          <p:nvPr>
            <p:ph idx="14" type="body"/>
          </p:nvPr>
        </p:nvSpPr>
        <p:spPr>
          <a:xfrm>
            <a:off x="9304020" y="2718405"/>
            <a:ext cx="18669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1800"/>
              <a:buNone/>
              <a:defRPr sz="1800">
                <a:solidFill>
                  <a:srgbClr val="5A695E"/>
                </a:solidFill>
              </a:defRPr>
            </a:lvl1pPr>
            <a:lvl2pPr indent="-3175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indent="-3175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4pPr>
            <a:lvl5pPr indent="-3175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 Column">
  <p:cSld name="Content 1 Column"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6"/>
          <p:cNvSpPr/>
          <p:nvPr>
            <p:ph idx="2" type="pic"/>
          </p:nvPr>
        </p:nvSpPr>
        <p:spPr>
          <a:xfrm>
            <a:off x="1028700" y="3543300"/>
            <a:ext cx="3924300" cy="33147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46"/>
          <p:cNvSpPr txBox="1"/>
          <p:nvPr>
            <p:ph idx="1" type="body"/>
          </p:nvPr>
        </p:nvSpPr>
        <p:spPr>
          <a:xfrm>
            <a:off x="6191250" y="1981200"/>
            <a:ext cx="4972050" cy="4473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46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6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" name="Google Shape;146;p46"/>
          <p:cNvSpPr txBox="1"/>
          <p:nvPr>
            <p:ph type="title"/>
          </p:nvPr>
        </p:nvSpPr>
        <p:spPr>
          <a:xfrm>
            <a:off x="895534" y="539225"/>
            <a:ext cx="3924300" cy="2434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7200"/>
              <a:buFont typeface="Arial"/>
              <a:buNone/>
              <a:defRPr sz="72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47" name="Google Shape;147;p46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5A695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">
  <p:cSld name="Content 3 Column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7"/>
          <p:cNvSpPr/>
          <p:nvPr>
            <p:ph idx="2" type="pic"/>
          </p:nvPr>
        </p:nvSpPr>
        <p:spPr>
          <a:xfrm>
            <a:off x="6210300" y="0"/>
            <a:ext cx="4953000" cy="3302000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47"/>
          <p:cNvSpPr txBox="1"/>
          <p:nvPr>
            <p:ph idx="1" type="body"/>
          </p:nvPr>
        </p:nvSpPr>
        <p:spPr>
          <a:xfrm>
            <a:off x="1028700" y="3556002"/>
            <a:ext cx="310896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2800"/>
              <a:buChar char="•"/>
              <a:defRPr>
                <a:solidFill>
                  <a:srgbClr val="5A695E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47"/>
          <p:cNvSpPr txBox="1"/>
          <p:nvPr>
            <p:ph idx="3" type="body"/>
          </p:nvPr>
        </p:nvSpPr>
        <p:spPr>
          <a:xfrm>
            <a:off x="4541520" y="3556001"/>
            <a:ext cx="3108960" cy="22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2800"/>
              <a:buChar char="•"/>
              <a:defRPr>
                <a:solidFill>
                  <a:srgbClr val="5A695E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47"/>
          <p:cNvSpPr txBox="1"/>
          <p:nvPr>
            <p:ph idx="4" type="body"/>
          </p:nvPr>
        </p:nvSpPr>
        <p:spPr>
          <a:xfrm>
            <a:off x="8054340" y="3556001"/>
            <a:ext cx="3108960" cy="228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A695E"/>
              </a:buClr>
              <a:buSzPts val="2800"/>
              <a:buChar char="•"/>
              <a:defRPr>
                <a:solidFill>
                  <a:srgbClr val="5A695E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47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7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47"/>
          <p:cNvSpPr txBox="1"/>
          <p:nvPr>
            <p:ph type="title"/>
          </p:nvPr>
        </p:nvSpPr>
        <p:spPr>
          <a:xfrm>
            <a:off x="895530" y="539225"/>
            <a:ext cx="3924300" cy="24343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7200"/>
              <a:buFont typeface="Arial"/>
              <a:buNone/>
              <a:defRPr sz="72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6" name="Google Shape;156;p47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5A695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bg>
      <p:bgPr>
        <a:solidFill>
          <a:schemeClr val="accent2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8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48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" name="Google Shape;160;p48"/>
          <p:cNvSpPr txBox="1"/>
          <p:nvPr>
            <p:ph type="title"/>
          </p:nvPr>
        </p:nvSpPr>
        <p:spPr>
          <a:xfrm>
            <a:off x="896829" y="573503"/>
            <a:ext cx="10156826" cy="136959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7200"/>
              <a:buFont typeface="Arial"/>
              <a:buNone/>
              <a:defRPr sz="7200">
                <a:solidFill>
                  <a:srgbClr val="5A695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48"/>
          <p:cNvCxnSpPr/>
          <p:nvPr/>
        </p:nvCxnSpPr>
        <p:spPr>
          <a:xfrm>
            <a:off x="1028700" y="457211"/>
            <a:ext cx="1142999" cy="0"/>
          </a:xfrm>
          <a:prstGeom prst="straightConnector1">
            <a:avLst/>
          </a:prstGeom>
          <a:noFill/>
          <a:ln cap="flat" cmpd="sng" w="15875">
            <a:solidFill>
              <a:srgbClr val="5A695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ontact"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/>
          <p:nvPr>
            <p:ph idx="2" type="pic"/>
          </p:nvPr>
        </p:nvSpPr>
        <p:spPr>
          <a:xfrm>
            <a:off x="6210300" y="3543302"/>
            <a:ext cx="4953000" cy="2849562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49"/>
          <p:cNvSpPr/>
          <p:nvPr>
            <p:ph idx="3" type="pic"/>
          </p:nvPr>
        </p:nvSpPr>
        <p:spPr>
          <a:xfrm>
            <a:off x="6210300" y="465138"/>
            <a:ext cx="4953000" cy="2849562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49"/>
          <p:cNvSpPr txBox="1"/>
          <p:nvPr>
            <p:ph idx="1" type="body"/>
          </p:nvPr>
        </p:nvSpPr>
        <p:spPr>
          <a:xfrm>
            <a:off x="761917" y="517972"/>
            <a:ext cx="295656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800"/>
              <a:buNone/>
              <a:defRPr b="1" sz="88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49"/>
          <p:cNvSpPr txBox="1"/>
          <p:nvPr>
            <p:ph idx="4" type="body"/>
          </p:nvPr>
        </p:nvSpPr>
        <p:spPr>
          <a:xfrm>
            <a:off x="1040130" y="2009776"/>
            <a:ext cx="3924300" cy="2849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  <a:defRPr sz="1600">
                <a:solidFill>
                  <a:srgbClr val="555555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2000"/>
              <a:buNone/>
              <a:defRPr sz="2000">
                <a:solidFill>
                  <a:srgbClr val="555555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800"/>
              <a:buNone/>
              <a:defRPr sz="1800">
                <a:solidFill>
                  <a:srgbClr val="555555"/>
                </a:solidFill>
              </a:defRPr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  <a:defRPr sz="1600">
                <a:solidFill>
                  <a:srgbClr val="555555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555555"/>
              </a:buClr>
              <a:buSzPts val="1600"/>
              <a:buNone/>
              <a:defRPr sz="1600">
                <a:solidFill>
                  <a:srgbClr val="555555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49"/>
          <p:cNvSpPr txBox="1"/>
          <p:nvPr>
            <p:ph idx="5" type="body"/>
          </p:nvPr>
        </p:nvSpPr>
        <p:spPr>
          <a:xfrm>
            <a:off x="1039813" y="5067300"/>
            <a:ext cx="3913187" cy="1319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555555"/>
              </a:buClr>
              <a:buSzPts val="1600"/>
              <a:buChar char="•"/>
              <a:defRPr sz="1600"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49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49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49"/>
          <p:cNvSpPr txBox="1"/>
          <p:nvPr>
            <p:ph type="title"/>
          </p:nvPr>
        </p:nvSpPr>
        <p:spPr>
          <a:xfrm>
            <a:off x="1040130" y="465136"/>
            <a:ext cx="3935647" cy="1340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4400"/>
              <a:buFont typeface="Arial"/>
              <a:buNone/>
              <a:defRPr>
                <a:solidFill>
                  <a:srgbClr val="55555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0"/>
          <p:cNvSpPr txBox="1"/>
          <p:nvPr>
            <p:ph type="title"/>
          </p:nvPr>
        </p:nvSpPr>
        <p:spPr>
          <a:xfrm>
            <a:off x="947034" y="715533"/>
            <a:ext cx="10298000" cy="64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3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8"/>
          <p:cNvSpPr txBox="1"/>
          <p:nvPr>
            <p:ph idx="10" type="dt"/>
          </p:nvPr>
        </p:nvSpPr>
        <p:spPr>
          <a:xfrm>
            <a:off x="1333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8"/>
          <p:cNvSpPr txBox="1"/>
          <p:nvPr>
            <p:ph idx="12" type="sldNum"/>
          </p:nvPr>
        </p:nvSpPr>
        <p:spPr>
          <a:xfrm>
            <a:off x="9315450" y="648698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648">
          <p15:clr>
            <a:srgbClr val="F26B43"/>
          </p15:clr>
        </p15:guide>
        <p15:guide id="2" pos="1176">
          <p15:clr>
            <a:srgbClr val="F26B43"/>
          </p15:clr>
        </p15:guide>
        <p15:guide id="3" pos="1296">
          <p15:clr>
            <a:srgbClr val="F26B43"/>
          </p15:clr>
        </p15:guide>
        <p15:guide id="4" pos="1824">
          <p15:clr>
            <a:srgbClr val="F26B43"/>
          </p15:clr>
        </p15:guide>
        <p15:guide id="5" pos="1944">
          <p15:clr>
            <a:srgbClr val="F26B43"/>
          </p15:clr>
        </p15:guide>
        <p15:guide id="6" pos="2472">
          <p15:clr>
            <a:srgbClr val="F26B43"/>
          </p15:clr>
        </p15:guide>
        <p15:guide id="7" pos="2592">
          <p15:clr>
            <a:srgbClr val="F26B43"/>
          </p15:clr>
        </p15:guide>
        <p15:guide id="8" pos="3120">
          <p15:clr>
            <a:srgbClr val="F26B43"/>
          </p15:clr>
        </p15:guide>
        <p15:guide id="9" pos="3240">
          <p15:clr>
            <a:srgbClr val="F26B43"/>
          </p15:clr>
        </p15:guide>
        <p15:guide id="10" pos="3792">
          <p15:clr>
            <a:srgbClr val="F26B43"/>
          </p15:clr>
        </p15:guide>
        <p15:guide id="11" pos="3912">
          <p15:clr>
            <a:srgbClr val="F26B43"/>
          </p15:clr>
        </p15:guide>
        <p15:guide id="12" pos="4416">
          <p15:clr>
            <a:srgbClr val="F26B43"/>
          </p15:clr>
        </p15:guide>
        <p15:guide id="13" pos="4560">
          <p15:clr>
            <a:srgbClr val="F26B43"/>
          </p15:clr>
        </p15:guide>
        <p15:guide id="14" pos="5088">
          <p15:clr>
            <a:srgbClr val="F26B43"/>
          </p15:clr>
        </p15:guide>
        <p15:guide id="15" pos="5208">
          <p15:clr>
            <a:srgbClr val="F26B43"/>
          </p15:clr>
        </p15:guide>
        <p15:guide id="16" pos="5736">
          <p15:clr>
            <a:srgbClr val="F26B43"/>
          </p15:clr>
        </p15:guide>
        <p15:guide id="17" pos="5856">
          <p15:clr>
            <a:srgbClr val="F26B43"/>
          </p15:clr>
        </p15:guide>
        <p15:guide id="18" pos="6384">
          <p15:clr>
            <a:srgbClr val="F26B43"/>
          </p15:clr>
        </p15:guide>
        <p15:guide id="19" pos="6504">
          <p15:clr>
            <a:srgbClr val="F26B43"/>
          </p15:clr>
        </p15:guide>
        <p15:guide id="20" pos="7032">
          <p15:clr>
            <a:srgbClr val="F26B43"/>
          </p15:clr>
        </p15:guide>
        <p15:guide id="21" orient="horz" pos="288">
          <p15:clr>
            <a:srgbClr val="F26B43"/>
          </p15:clr>
        </p15:guide>
        <p15:guide id="22" orient="horz" pos="1128">
          <p15:clr>
            <a:srgbClr val="F26B43"/>
          </p15:clr>
        </p15:guide>
        <p15:guide id="23" orient="horz" pos="1248">
          <p15:clr>
            <a:srgbClr val="F26B43"/>
          </p15:clr>
        </p15:guide>
        <p15:guide id="24" orient="horz" pos="2088">
          <p15:clr>
            <a:srgbClr val="F26B43"/>
          </p15:clr>
        </p15:guide>
        <p15:guide id="25" orient="horz" pos="2232">
          <p15:clr>
            <a:srgbClr val="F26B43"/>
          </p15:clr>
        </p15:guide>
        <p15:guide id="26" orient="horz" pos="3048">
          <p15:clr>
            <a:srgbClr val="F26B43"/>
          </p15:clr>
        </p15:guide>
        <p15:guide id="27" orient="horz" pos="3192">
          <p15:clr>
            <a:srgbClr val="F26B43"/>
          </p15:clr>
        </p15:guide>
        <p15:guide id="28" orient="horz" pos="40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gif"/><Relationship Id="rId4" Type="http://schemas.openxmlformats.org/officeDocument/2006/relationships/image" Target="../media/image2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"/>
          <p:cNvPicPr preferRelativeResize="0"/>
          <p:nvPr/>
        </p:nvPicPr>
        <p:blipFill rotWithShape="1">
          <a:blip r:embed="rId3">
            <a:alphaModFix/>
          </a:blip>
          <a:srcRect b="3578" l="0" r="0" t="3577"/>
          <a:stretch/>
        </p:blipFill>
        <p:spPr>
          <a:xfrm>
            <a:off x="7051923" y="372935"/>
            <a:ext cx="4941887" cy="5726113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"/>
          <p:cNvSpPr txBox="1"/>
          <p:nvPr/>
        </p:nvSpPr>
        <p:spPr>
          <a:xfrm>
            <a:off x="914513" y="1731977"/>
            <a:ext cx="5181486" cy="2242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Towards an Optimum Attrition Rate</a:t>
            </a:r>
            <a:br>
              <a:rPr b="0" i="0" lang="en-US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5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Data Visualization </a:t>
            </a:r>
            <a:endParaRPr b="0" i="0" sz="5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"/>
          <p:cNvSpPr txBox="1"/>
          <p:nvPr/>
        </p:nvSpPr>
        <p:spPr>
          <a:xfrm>
            <a:off x="914513" y="5047945"/>
            <a:ext cx="609460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MOHD FIKRI BIN MOHD HANIM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MATRIC NO: MCS211043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90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1"/>
          <p:cNvSpPr txBox="1"/>
          <p:nvPr>
            <p:ph type="title"/>
          </p:nvPr>
        </p:nvSpPr>
        <p:spPr>
          <a:xfrm>
            <a:off x="2106386" y="2600686"/>
            <a:ext cx="7805057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6600"/>
              <a:buFont typeface="Calibri"/>
              <a:buNone/>
            </a:pPr>
            <a:r>
              <a:rPr lang="en-US" sz="6600">
                <a:latin typeface="Calibri"/>
                <a:ea typeface="Calibri"/>
                <a:cs typeface="Calibri"/>
                <a:sym typeface="Calibri"/>
              </a:rPr>
              <a:t> RESEARCH FINDING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2"/>
          <p:cNvSpPr txBox="1"/>
          <p:nvPr>
            <p:ph type="title"/>
          </p:nvPr>
        </p:nvSpPr>
        <p:spPr>
          <a:xfrm>
            <a:off x="2106386" y="2600686"/>
            <a:ext cx="7805057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6600"/>
              <a:buFont typeface="Calibri"/>
              <a:buNone/>
            </a:pPr>
            <a:r>
              <a:rPr lang="en-US" sz="6600">
                <a:latin typeface="Calibri"/>
                <a:ea typeface="Calibri"/>
                <a:cs typeface="Calibri"/>
                <a:sym typeface="Calibri"/>
              </a:rPr>
              <a:t>OUR STRENGTH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13"/>
          <p:cNvPicPr preferRelativeResize="0"/>
          <p:nvPr/>
        </p:nvPicPr>
        <p:blipFill rotWithShape="1">
          <a:blip r:embed="rId3">
            <a:alphaModFix/>
          </a:blip>
          <a:srcRect b="0" l="0" r="4903" t="0"/>
          <a:stretch/>
        </p:blipFill>
        <p:spPr>
          <a:xfrm>
            <a:off x="2521268" y="0"/>
            <a:ext cx="679890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3"/>
          <p:cNvSpPr txBox="1"/>
          <p:nvPr/>
        </p:nvSpPr>
        <p:spPr>
          <a:xfrm>
            <a:off x="8690994" y="570451"/>
            <a:ext cx="3053593" cy="92333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a good reputation for being good for work-life balance company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 txBox="1"/>
          <p:nvPr>
            <p:ph type="title"/>
          </p:nvPr>
        </p:nvSpPr>
        <p:spPr>
          <a:xfrm>
            <a:off x="2106386" y="2600686"/>
            <a:ext cx="7805057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6600"/>
              <a:buFont typeface="Calibri"/>
              <a:buNone/>
            </a:pPr>
            <a:r>
              <a:rPr lang="en-US" sz="6600">
                <a:latin typeface="Calibri"/>
                <a:ea typeface="Calibri"/>
                <a:cs typeface="Calibri"/>
                <a:sym typeface="Calibri"/>
              </a:rPr>
              <a:t>OUR PROBLEM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5"/>
          <p:cNvSpPr/>
          <p:nvPr/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7F7F7F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180" y="962644"/>
            <a:ext cx="6410084" cy="494677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5"/>
          <p:cNvSpPr/>
          <p:nvPr/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7F7F7F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5"/>
          <p:cNvSpPr/>
          <p:nvPr/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7F7F7F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5873" y="879708"/>
            <a:ext cx="3854945" cy="1493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03300" y="3759880"/>
            <a:ext cx="3240089" cy="247565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5"/>
          <p:cNvSpPr txBox="1"/>
          <p:nvPr/>
        </p:nvSpPr>
        <p:spPr>
          <a:xfrm>
            <a:off x="477012" y="467850"/>
            <a:ext cx="4493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5"/>
          <p:cNvSpPr txBox="1"/>
          <p:nvPr/>
        </p:nvSpPr>
        <p:spPr>
          <a:xfrm>
            <a:off x="7553911" y="466256"/>
            <a:ext cx="4493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15"/>
          <p:cNvSpPr txBox="1"/>
          <p:nvPr/>
        </p:nvSpPr>
        <p:spPr>
          <a:xfrm>
            <a:off x="7587356" y="3603669"/>
            <a:ext cx="4493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8210" y="16778"/>
            <a:ext cx="717557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6"/>
          <p:cNvSpPr txBox="1"/>
          <p:nvPr/>
        </p:nvSpPr>
        <p:spPr>
          <a:xfrm>
            <a:off x="9893416" y="16778"/>
            <a:ext cx="2273417" cy="369332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Years at The Company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6"/>
          <p:cNvSpPr txBox="1"/>
          <p:nvPr/>
        </p:nvSpPr>
        <p:spPr>
          <a:xfrm>
            <a:off x="3926046" y="570451"/>
            <a:ext cx="3053593" cy="64633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Employees leave us before reaching 2</a:t>
            </a:r>
            <a:r>
              <a:rPr baseline="30000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year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16"/>
          <p:cNvSpPr txBox="1"/>
          <p:nvPr/>
        </p:nvSpPr>
        <p:spPr>
          <a:xfrm>
            <a:off x="5452842" y="1526796"/>
            <a:ext cx="3053593" cy="64633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could be due to people jumping jobs?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6"/>
          <p:cNvSpPr txBox="1"/>
          <p:nvPr/>
        </p:nvSpPr>
        <p:spPr>
          <a:xfrm>
            <a:off x="6979638" y="2483141"/>
            <a:ext cx="3053593" cy="120032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lowest attrition percentage was found after they have worked 14 years with the company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2502" y="0"/>
            <a:ext cx="716699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17"/>
          <p:cNvSpPr txBox="1"/>
          <p:nvPr/>
        </p:nvSpPr>
        <p:spPr>
          <a:xfrm>
            <a:off x="9893416" y="16778"/>
            <a:ext cx="2273417" cy="369332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Working Years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7"/>
          <p:cNvSpPr txBox="1"/>
          <p:nvPr/>
        </p:nvSpPr>
        <p:spPr>
          <a:xfrm>
            <a:off x="4569203" y="616062"/>
            <a:ext cx="3053593" cy="64633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fresh recruit are in their first year of working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8"/>
          <p:cNvSpPr txBox="1"/>
          <p:nvPr/>
        </p:nvSpPr>
        <p:spPr>
          <a:xfrm>
            <a:off x="9893416" y="16778"/>
            <a:ext cx="2273417" cy="369332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Years at The Company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3416" y="624451"/>
            <a:ext cx="1438476" cy="67636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1" name="Google Shape;361;p18"/>
          <p:cNvSpPr txBox="1"/>
          <p:nvPr/>
        </p:nvSpPr>
        <p:spPr>
          <a:xfrm>
            <a:off x="4569203" y="616062"/>
            <a:ext cx="3053593" cy="120032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Many new employee leave due to too much involvement with the work. This probably cause stress and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4125" y="0"/>
            <a:ext cx="68837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9"/>
          <p:cNvSpPr txBox="1"/>
          <p:nvPr/>
        </p:nvSpPr>
        <p:spPr>
          <a:xfrm>
            <a:off x="9893416" y="16778"/>
            <a:ext cx="2273417" cy="369332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Total Working Years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93416" y="604115"/>
            <a:ext cx="1943371" cy="203863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9" name="Google Shape;369;p19"/>
          <p:cNvSpPr txBox="1"/>
          <p:nvPr/>
        </p:nvSpPr>
        <p:spPr>
          <a:xfrm>
            <a:off x="5861107" y="604115"/>
            <a:ext cx="3053593" cy="64633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Technician contribute the most to the first-year attrition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picture containing text, sign, store&#10;&#10;Description automatically generated" id="185" name="Google Shape;185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5755" y="633237"/>
            <a:ext cx="9940489" cy="55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2258" y="1071233"/>
            <a:ext cx="6687483" cy="4715533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0"/>
          <p:cNvSpPr txBox="1"/>
          <p:nvPr/>
        </p:nvSpPr>
        <p:spPr>
          <a:xfrm>
            <a:off x="10041622" y="16778"/>
            <a:ext cx="2125211" cy="369332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Role Distribution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0"/>
          <p:cNvSpPr txBox="1"/>
          <p:nvPr/>
        </p:nvSpPr>
        <p:spPr>
          <a:xfrm>
            <a:off x="8990201" y="903453"/>
            <a:ext cx="3053593" cy="64633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Technician contribute the most to the first-year attrition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1943" y="1114102"/>
            <a:ext cx="5468113" cy="462979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1"/>
          <p:cNvSpPr txBox="1"/>
          <p:nvPr/>
        </p:nvSpPr>
        <p:spPr>
          <a:xfrm>
            <a:off x="10041622" y="16778"/>
            <a:ext cx="2125211" cy="369332"/>
          </a:xfrm>
          <a:prstGeom prst="rect">
            <a:avLst/>
          </a:prstGeom>
          <a:solidFill>
            <a:srgbClr val="D8D8D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Job Role Distribution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1"/>
          <p:cNvSpPr txBox="1"/>
          <p:nvPr/>
        </p:nvSpPr>
        <p:spPr>
          <a:xfrm>
            <a:off x="9602599" y="886919"/>
            <a:ext cx="1990986" cy="92333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3 highest contributors to attrition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1"/>
          <p:cNvSpPr txBox="1"/>
          <p:nvPr/>
        </p:nvSpPr>
        <p:spPr>
          <a:xfrm>
            <a:off x="9602599" y="2061378"/>
            <a:ext cx="1990986" cy="369332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3 add up to 70%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9417" y="0"/>
            <a:ext cx="719316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2"/>
          <p:cNvSpPr txBox="1"/>
          <p:nvPr/>
        </p:nvSpPr>
        <p:spPr>
          <a:xfrm>
            <a:off x="8201637" y="954031"/>
            <a:ext cx="1990986" cy="369332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Personal Problem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"/>
          <p:cNvSpPr txBox="1"/>
          <p:nvPr>
            <p:ph type="title"/>
          </p:nvPr>
        </p:nvSpPr>
        <p:spPr>
          <a:xfrm>
            <a:off x="2106386" y="2600686"/>
            <a:ext cx="7805057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6600"/>
              <a:buFont typeface="Calibri"/>
              <a:buNone/>
            </a:pPr>
            <a:r>
              <a:rPr lang="en-US" sz="6600">
                <a:latin typeface="Calibri"/>
                <a:ea typeface="Calibri"/>
                <a:cs typeface="Calibri"/>
                <a:sym typeface="Calibri"/>
              </a:rPr>
              <a:t>NEXT STEP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>
            <a:alpha val="11764"/>
          </a:schemeClr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"/>
          <p:cNvSpPr txBox="1"/>
          <p:nvPr>
            <p:ph type="title"/>
          </p:nvPr>
        </p:nvSpPr>
        <p:spPr>
          <a:xfrm>
            <a:off x="2106386" y="538423"/>
            <a:ext cx="7805057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6600"/>
              <a:buFont typeface="Calibri"/>
              <a:buNone/>
            </a:pPr>
            <a:r>
              <a:rPr lang="en-US" sz="6600">
                <a:latin typeface="Calibri"/>
                <a:ea typeface="Calibri"/>
                <a:cs typeface="Calibri"/>
                <a:sym typeface="Calibri"/>
              </a:rPr>
              <a:t>NEXT STEP</a:t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2032992" y="1568146"/>
            <a:ext cx="8126015" cy="5030390"/>
            <a:chOff x="992" y="194138"/>
            <a:chExt cx="8126015" cy="5030390"/>
          </a:xfrm>
        </p:grpSpPr>
        <p:sp>
          <p:nvSpPr>
            <p:cNvPr id="404" name="Google Shape;404;p24"/>
            <p:cNvSpPr/>
            <p:nvPr/>
          </p:nvSpPr>
          <p:spPr>
            <a:xfrm>
              <a:off x="992" y="194138"/>
              <a:ext cx="3869531" cy="232171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95959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4"/>
            <p:cNvSpPr txBox="1"/>
            <p:nvPr/>
          </p:nvSpPr>
          <p:spPr>
            <a:xfrm>
              <a:off x="992" y="194138"/>
              <a:ext cx="3869531" cy="2321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Revamp employee benefit to be more beneficial to employee who stays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4257476" y="194138"/>
              <a:ext cx="3869531" cy="232171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95959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 txBox="1"/>
            <p:nvPr/>
          </p:nvSpPr>
          <p:spPr>
            <a:xfrm>
              <a:off x="4257476" y="194138"/>
              <a:ext cx="3869531" cy="2321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Establish a body or hire an external investigator to investigate top 3 job role with highest attrition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2129234" y="2902810"/>
              <a:ext cx="3869531" cy="2321718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rgbClr val="95959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 txBox="1"/>
            <p:nvPr/>
          </p:nvSpPr>
          <p:spPr>
            <a:xfrm>
              <a:off x="2129234" y="2902810"/>
              <a:ext cx="3869531" cy="2321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300" lIns="114300" spcFirstLastPara="1" rIns="114300" wrap="square" tIns="1143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Calibri"/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better filtering mechanism from HR department for every job role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picture containing person, standing, suit&#10;&#10;Description automatically generated" id="191" name="Google Shape;191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0331" y="1253331"/>
            <a:ext cx="4351338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A picture containing person, standing, suit&#10;&#10;Description automatically generated" id="197" name="Google Shape;197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300" y="1253331"/>
            <a:ext cx="4351338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oup of people sitting at a table&#10;&#10;Description automatically generated with medium confidence" id="198" name="Google Shape;1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24634" y="1852507"/>
            <a:ext cx="5732702" cy="3152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/>
          <p:nvPr>
            <p:ph type="title"/>
          </p:nvPr>
        </p:nvSpPr>
        <p:spPr>
          <a:xfrm>
            <a:off x="2106386" y="2600686"/>
            <a:ext cx="7805057" cy="655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A695E"/>
              </a:buClr>
              <a:buSzPts val="6600"/>
              <a:buFont typeface="Calibri"/>
              <a:buNone/>
            </a:pPr>
            <a:r>
              <a:rPr lang="en-US" sz="6600"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6060" y="-1"/>
            <a:ext cx="8775387" cy="68580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6"/>
          <p:cNvCxnSpPr/>
          <p:nvPr/>
        </p:nvCxnSpPr>
        <p:spPr>
          <a:xfrm rot="10800000">
            <a:off x="10947340" y="515565"/>
            <a:ext cx="0" cy="4368378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1" name="Google Shape;211;p6"/>
          <p:cNvCxnSpPr/>
          <p:nvPr/>
        </p:nvCxnSpPr>
        <p:spPr>
          <a:xfrm rot="10800000">
            <a:off x="10946791" y="492808"/>
            <a:ext cx="3175" cy="788987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2" name="Google Shape;212;p6"/>
          <p:cNvSpPr/>
          <p:nvPr/>
        </p:nvSpPr>
        <p:spPr>
          <a:xfrm>
            <a:off x="10903929" y="472703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6"/>
          <p:cNvSpPr txBox="1"/>
          <p:nvPr/>
        </p:nvSpPr>
        <p:spPr>
          <a:xfrm>
            <a:off x="11099556" y="330900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10903929" y="1218828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6"/>
          <p:cNvSpPr txBox="1"/>
          <p:nvPr/>
        </p:nvSpPr>
        <p:spPr>
          <a:xfrm>
            <a:off x="11099556" y="1077025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10903929" y="1943521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6"/>
          <p:cNvSpPr txBox="1"/>
          <p:nvPr/>
        </p:nvSpPr>
        <p:spPr>
          <a:xfrm>
            <a:off x="11099556" y="1801718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6"/>
          <p:cNvSpPr/>
          <p:nvPr/>
        </p:nvSpPr>
        <p:spPr>
          <a:xfrm>
            <a:off x="10903929" y="2668214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 txBox="1"/>
          <p:nvPr/>
        </p:nvSpPr>
        <p:spPr>
          <a:xfrm>
            <a:off x="11099556" y="2526411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6"/>
          <p:cNvSpPr/>
          <p:nvPr/>
        </p:nvSpPr>
        <p:spPr>
          <a:xfrm>
            <a:off x="10903929" y="3386137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6"/>
          <p:cNvSpPr txBox="1"/>
          <p:nvPr/>
        </p:nvSpPr>
        <p:spPr>
          <a:xfrm>
            <a:off x="11099556" y="3244334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6"/>
          <p:cNvSpPr/>
          <p:nvPr/>
        </p:nvSpPr>
        <p:spPr>
          <a:xfrm>
            <a:off x="10903929" y="4099767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6"/>
          <p:cNvSpPr txBox="1"/>
          <p:nvPr/>
        </p:nvSpPr>
        <p:spPr>
          <a:xfrm>
            <a:off x="11099556" y="3957964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6"/>
          <p:cNvSpPr/>
          <p:nvPr/>
        </p:nvSpPr>
        <p:spPr>
          <a:xfrm>
            <a:off x="10903929" y="4820975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6"/>
          <p:cNvSpPr txBox="1"/>
          <p:nvPr/>
        </p:nvSpPr>
        <p:spPr>
          <a:xfrm>
            <a:off x="11099556" y="4679172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296" y="0"/>
            <a:ext cx="8729218" cy="687193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7"/>
          <p:cNvCxnSpPr/>
          <p:nvPr/>
        </p:nvCxnSpPr>
        <p:spPr>
          <a:xfrm rot="10800000">
            <a:off x="10943617" y="515566"/>
            <a:ext cx="0" cy="4368378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" name="Google Shape;232;p7"/>
          <p:cNvCxnSpPr/>
          <p:nvPr/>
        </p:nvCxnSpPr>
        <p:spPr>
          <a:xfrm rot="10800000">
            <a:off x="10946791" y="492808"/>
            <a:ext cx="0" cy="3349618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3" name="Google Shape;233;p7"/>
          <p:cNvSpPr/>
          <p:nvPr/>
        </p:nvSpPr>
        <p:spPr>
          <a:xfrm>
            <a:off x="10903929" y="472703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7"/>
          <p:cNvSpPr txBox="1"/>
          <p:nvPr/>
        </p:nvSpPr>
        <p:spPr>
          <a:xfrm>
            <a:off x="11099556" y="330900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7"/>
          <p:cNvSpPr/>
          <p:nvPr/>
        </p:nvSpPr>
        <p:spPr>
          <a:xfrm>
            <a:off x="10903929" y="1218828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7"/>
          <p:cNvSpPr txBox="1"/>
          <p:nvPr/>
        </p:nvSpPr>
        <p:spPr>
          <a:xfrm>
            <a:off x="11099556" y="1077025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7"/>
          <p:cNvSpPr/>
          <p:nvPr/>
        </p:nvSpPr>
        <p:spPr>
          <a:xfrm>
            <a:off x="10903929" y="1943521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7"/>
          <p:cNvSpPr txBox="1"/>
          <p:nvPr/>
        </p:nvSpPr>
        <p:spPr>
          <a:xfrm>
            <a:off x="11099556" y="1801718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7"/>
          <p:cNvSpPr/>
          <p:nvPr/>
        </p:nvSpPr>
        <p:spPr>
          <a:xfrm>
            <a:off x="10903929" y="2668214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7"/>
          <p:cNvSpPr txBox="1"/>
          <p:nvPr/>
        </p:nvSpPr>
        <p:spPr>
          <a:xfrm>
            <a:off x="11099556" y="2526411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7"/>
          <p:cNvSpPr/>
          <p:nvPr/>
        </p:nvSpPr>
        <p:spPr>
          <a:xfrm>
            <a:off x="10903929" y="3386137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7"/>
          <p:cNvSpPr txBox="1"/>
          <p:nvPr/>
        </p:nvSpPr>
        <p:spPr>
          <a:xfrm>
            <a:off x="11099556" y="3244334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7"/>
          <p:cNvSpPr/>
          <p:nvPr/>
        </p:nvSpPr>
        <p:spPr>
          <a:xfrm>
            <a:off x="10903929" y="4099767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7"/>
          <p:cNvSpPr txBox="1"/>
          <p:nvPr/>
        </p:nvSpPr>
        <p:spPr>
          <a:xfrm>
            <a:off x="11099556" y="3957964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7"/>
          <p:cNvSpPr/>
          <p:nvPr/>
        </p:nvSpPr>
        <p:spPr>
          <a:xfrm>
            <a:off x="10903929" y="4820975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7"/>
          <p:cNvSpPr txBox="1"/>
          <p:nvPr/>
        </p:nvSpPr>
        <p:spPr>
          <a:xfrm>
            <a:off x="11099556" y="4679172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7"/>
          <p:cNvSpPr txBox="1"/>
          <p:nvPr/>
        </p:nvSpPr>
        <p:spPr>
          <a:xfrm>
            <a:off x="11099556" y="3613666"/>
            <a:ext cx="65245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10903929" y="3781134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5178" y="0"/>
            <a:ext cx="8011218" cy="63138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8"/>
          <p:cNvCxnSpPr/>
          <p:nvPr/>
        </p:nvCxnSpPr>
        <p:spPr>
          <a:xfrm rot="10800000">
            <a:off x="10943617" y="515566"/>
            <a:ext cx="0" cy="4368378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8"/>
          <p:cNvCxnSpPr>
            <a:stCxn id="256" idx="4"/>
          </p:cNvCxnSpPr>
          <p:nvPr/>
        </p:nvCxnSpPr>
        <p:spPr>
          <a:xfrm rot="10800000">
            <a:off x="10946792" y="492800"/>
            <a:ext cx="0" cy="4413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7" name="Google Shape;257;p8"/>
          <p:cNvSpPr/>
          <p:nvPr/>
        </p:nvSpPr>
        <p:spPr>
          <a:xfrm>
            <a:off x="10903929" y="472703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8"/>
          <p:cNvSpPr txBox="1"/>
          <p:nvPr/>
        </p:nvSpPr>
        <p:spPr>
          <a:xfrm>
            <a:off x="11099556" y="330900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8"/>
          <p:cNvSpPr/>
          <p:nvPr/>
        </p:nvSpPr>
        <p:spPr>
          <a:xfrm>
            <a:off x="10903929" y="1218828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8"/>
          <p:cNvSpPr txBox="1"/>
          <p:nvPr/>
        </p:nvSpPr>
        <p:spPr>
          <a:xfrm>
            <a:off x="11099556" y="1077025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8"/>
          <p:cNvSpPr/>
          <p:nvPr/>
        </p:nvSpPr>
        <p:spPr>
          <a:xfrm>
            <a:off x="10903929" y="1943521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8"/>
          <p:cNvSpPr txBox="1"/>
          <p:nvPr/>
        </p:nvSpPr>
        <p:spPr>
          <a:xfrm>
            <a:off x="11099556" y="1801718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8"/>
          <p:cNvSpPr/>
          <p:nvPr/>
        </p:nvSpPr>
        <p:spPr>
          <a:xfrm>
            <a:off x="10903929" y="2668214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8"/>
          <p:cNvSpPr txBox="1"/>
          <p:nvPr/>
        </p:nvSpPr>
        <p:spPr>
          <a:xfrm>
            <a:off x="11099556" y="2526411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8"/>
          <p:cNvSpPr/>
          <p:nvPr/>
        </p:nvSpPr>
        <p:spPr>
          <a:xfrm>
            <a:off x="10903929" y="3386137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8"/>
          <p:cNvSpPr txBox="1"/>
          <p:nvPr/>
        </p:nvSpPr>
        <p:spPr>
          <a:xfrm>
            <a:off x="11099556" y="3244334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8"/>
          <p:cNvSpPr/>
          <p:nvPr/>
        </p:nvSpPr>
        <p:spPr>
          <a:xfrm>
            <a:off x="10903929" y="4099767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8"/>
          <p:cNvSpPr txBox="1"/>
          <p:nvPr/>
        </p:nvSpPr>
        <p:spPr>
          <a:xfrm>
            <a:off x="11099556" y="3957964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10903929" y="4820975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8"/>
          <p:cNvSpPr txBox="1"/>
          <p:nvPr/>
        </p:nvSpPr>
        <p:spPr>
          <a:xfrm>
            <a:off x="11099556" y="4679172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4240" y="0"/>
            <a:ext cx="872352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9"/>
          <p:cNvSpPr txBox="1"/>
          <p:nvPr/>
        </p:nvSpPr>
        <p:spPr>
          <a:xfrm>
            <a:off x="6375812" y="1309753"/>
            <a:ext cx="2272078" cy="369332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30% drop in revenue!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9"/>
          <p:cNvSpPr txBox="1"/>
          <p:nvPr/>
        </p:nvSpPr>
        <p:spPr>
          <a:xfrm>
            <a:off x="6619004" y="2000417"/>
            <a:ext cx="2272078" cy="369332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17% Attrition rate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9"/>
          <p:cNvCxnSpPr/>
          <p:nvPr/>
        </p:nvCxnSpPr>
        <p:spPr>
          <a:xfrm rot="10800000">
            <a:off x="10943617" y="515566"/>
            <a:ext cx="0" cy="4368378"/>
          </a:xfrm>
          <a:prstGeom prst="straightConnector1">
            <a:avLst/>
          </a:prstGeom>
          <a:noFill/>
          <a:ln cap="flat" cmpd="sng" w="38100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8" name="Google Shape;278;p9"/>
          <p:cNvCxnSpPr>
            <a:endCxn id="279" idx="4"/>
          </p:cNvCxnSpPr>
          <p:nvPr/>
        </p:nvCxnSpPr>
        <p:spPr>
          <a:xfrm>
            <a:off x="10946792" y="3842300"/>
            <a:ext cx="0" cy="1064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0" name="Google Shape;280;p9"/>
          <p:cNvSpPr/>
          <p:nvPr/>
        </p:nvSpPr>
        <p:spPr>
          <a:xfrm>
            <a:off x="10903929" y="472703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9"/>
          <p:cNvSpPr txBox="1"/>
          <p:nvPr/>
        </p:nvSpPr>
        <p:spPr>
          <a:xfrm>
            <a:off x="11099556" y="330900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9"/>
          <p:cNvSpPr/>
          <p:nvPr/>
        </p:nvSpPr>
        <p:spPr>
          <a:xfrm>
            <a:off x="10903929" y="1218828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9"/>
          <p:cNvSpPr txBox="1"/>
          <p:nvPr/>
        </p:nvSpPr>
        <p:spPr>
          <a:xfrm>
            <a:off x="11099556" y="1077025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9"/>
          <p:cNvSpPr/>
          <p:nvPr/>
        </p:nvSpPr>
        <p:spPr>
          <a:xfrm>
            <a:off x="10903929" y="1943521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9"/>
          <p:cNvSpPr txBox="1"/>
          <p:nvPr/>
        </p:nvSpPr>
        <p:spPr>
          <a:xfrm>
            <a:off x="11099556" y="1801718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9"/>
          <p:cNvSpPr/>
          <p:nvPr/>
        </p:nvSpPr>
        <p:spPr>
          <a:xfrm>
            <a:off x="10903929" y="2668214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9"/>
          <p:cNvSpPr txBox="1"/>
          <p:nvPr/>
        </p:nvSpPr>
        <p:spPr>
          <a:xfrm>
            <a:off x="11099556" y="2526411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9"/>
          <p:cNvSpPr/>
          <p:nvPr/>
        </p:nvSpPr>
        <p:spPr>
          <a:xfrm>
            <a:off x="10903929" y="3386137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9"/>
          <p:cNvSpPr txBox="1"/>
          <p:nvPr/>
        </p:nvSpPr>
        <p:spPr>
          <a:xfrm>
            <a:off x="11099556" y="3244334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18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9"/>
          <p:cNvSpPr/>
          <p:nvPr/>
        </p:nvSpPr>
        <p:spPr>
          <a:xfrm>
            <a:off x="10903929" y="4099767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"/>
          <p:cNvSpPr txBox="1"/>
          <p:nvPr/>
        </p:nvSpPr>
        <p:spPr>
          <a:xfrm>
            <a:off x="11099556" y="3957964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9"/>
          <p:cNvSpPr/>
          <p:nvPr/>
        </p:nvSpPr>
        <p:spPr>
          <a:xfrm>
            <a:off x="10903929" y="4820975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 txBox="1"/>
          <p:nvPr/>
        </p:nvSpPr>
        <p:spPr>
          <a:xfrm>
            <a:off x="11099556" y="4679172"/>
            <a:ext cx="6524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"/>
          <p:cNvSpPr txBox="1"/>
          <p:nvPr/>
        </p:nvSpPr>
        <p:spPr>
          <a:xfrm>
            <a:off x="11099556" y="3613666"/>
            <a:ext cx="65245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2019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10903929" y="3781134"/>
            <a:ext cx="85725" cy="85725"/>
          </a:xfrm>
          <a:prstGeom prst="ellipse">
            <a:avLst/>
          </a:prstGeom>
          <a:solidFill>
            <a:schemeClr val="dk1"/>
          </a:solidFill>
          <a:ln cap="flat" cmpd="sng" w="12700">
            <a:solidFill>
              <a:srgbClr val="B3C6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Minimalist Presentation">
      <a:dk1>
        <a:srgbClr val="000000"/>
      </a:dk1>
      <a:lt1>
        <a:srgbClr val="FFFFFF"/>
      </a:lt1>
      <a:dk2>
        <a:srgbClr val="ABABAB"/>
      </a:dk2>
      <a:lt2>
        <a:srgbClr val="F2F1EE"/>
      </a:lt2>
      <a:accent1>
        <a:srgbClr val="D8D2CD"/>
      </a:accent1>
      <a:accent2>
        <a:srgbClr val="C0C9C2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2022-06-29T03:03:00Z</dcterms:created>
  <dc:creator>fikrihanim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2022-06-29T03:03:00Z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6a4f813c-3198-41ea-8140-05e89420e472</vt:lpwstr>
  </property>
  <property fmtid="{D5CDD505-2E9C-101B-9397-08002B2CF9AE}" pid="7" name="MSIP_Label_defa4170-0d19-0005-0004-bc88714345d2_ActionId">
    <vt:lpwstr>ccc5c43a-f71d-4342-ad39-2b28bddb9965</vt:lpwstr>
  </property>
  <property fmtid="{D5CDD505-2E9C-101B-9397-08002B2CF9AE}" pid="8" name="MSIP_Label_defa4170-0d19-0005-0004-bc88714345d2_ContentBits">
    <vt:lpwstr>0</vt:lpwstr>
  </property>
</Properties>
</file>